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6542" y="-103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932045" y="2463799"/>
            <a:ext cx="26334721" cy="533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46" tIns="156746" rIns="156746" bIns="156746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8373725" y="7802880"/>
            <a:ext cx="12893041" cy="1414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56746" tIns="156746" rIns="156746" bIns="15674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0399844" y="20469640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1" marR="0" indent="-104987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6" marR="0" indent="-1247681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4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2" y="4511675"/>
            <a:ext cx="10870456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487991" y="4511675"/>
            <a:ext cx="10342193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49274" y="4572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1" y="4572000"/>
            <a:ext cx="8691216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2" y="13166725"/>
            <a:ext cx="10870456" cy="8291514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17536" y="13208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102585" y="4572000"/>
            <a:ext cx="10219730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3489989" y="4572000"/>
            <a:ext cx="822882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Experimental Results</a:t>
            </a:r>
          </a:p>
        </p:txBody>
      </p:sp>
      <p:pic>
        <p:nvPicPr>
          <p:cNvPr id="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562" y="5466350"/>
            <a:ext cx="6245735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685688" y="5425075"/>
            <a:ext cx="3902876" cy="694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/>
            </a:pPr>
            <a:r>
              <a:t>Leon A. Gatys, Alexander S. Ecker, Matthias Bethge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The model is successful because it is able to distinguish between “style” vs. “content”</a:t>
            </a:r>
          </a:p>
        </p:txBody>
      </p:sp>
      <p:pic>
        <p:nvPicPr>
          <p:cNvPr id="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59" y="14278466"/>
            <a:ext cx="6245735" cy="624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 flipH="1">
            <a:off x="7865726" y="19108041"/>
            <a:ext cx="1922874" cy="247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7184921" y="14102350"/>
            <a:ext cx="3131377" cy="580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Using a modification (Elad) of Texture-Synthesis (Kwatra),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sp>
        <p:nvSpPr>
          <p:cNvPr id="39" name="Shape 39"/>
          <p:cNvSpPr/>
          <p:nvPr/>
        </p:nvSpPr>
        <p:spPr>
          <a:xfrm>
            <a:off x="15414699" y="13895654"/>
            <a:ext cx="3025323" cy="5331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>
              <a:defRPr sz="3900"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1892677" y="5810865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Content Image</a:t>
            </a:r>
          </a:p>
        </p:txBody>
      </p:sp>
      <p:sp>
        <p:nvSpPr>
          <p:cNvPr id="58" name="Shape 58"/>
          <p:cNvSpPr/>
          <p:nvPr/>
        </p:nvSpPr>
        <p:spPr>
          <a:xfrm>
            <a:off x="15204856" y="5810864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Style Image</a:t>
            </a:r>
          </a:p>
        </p:txBody>
      </p:sp>
      <p:pic>
        <p:nvPicPr>
          <p:cNvPr id="59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47549" y="6373530"/>
            <a:ext cx="2291051" cy="2239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65144" y="6408874"/>
            <a:ext cx="2240165" cy="224016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5181994" y="9128005"/>
            <a:ext cx="2728453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Color transfer</a:t>
            </a:r>
          </a:p>
        </p:txBody>
      </p:sp>
      <p:sp>
        <p:nvSpPr>
          <p:cNvPr id="63" name="Shape 63"/>
          <p:cNvSpPr/>
          <p:nvPr/>
        </p:nvSpPr>
        <p:spPr>
          <a:xfrm>
            <a:off x="18393394" y="9128344"/>
            <a:ext cx="297973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Add noise</a:t>
            </a:r>
          </a:p>
        </p:txBody>
      </p:sp>
      <p:pic>
        <p:nvPicPr>
          <p:cNvPr id="66" name="image9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6377" y="9679061"/>
            <a:ext cx="2258932" cy="2258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0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430195" y="9679060"/>
            <a:ext cx="2272663" cy="2272663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4883254" y="18754233"/>
            <a:ext cx="297406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Resize </a:t>
            </a:r>
            <a:r>
              <a:rPr lang="en-US" dirty="0"/>
              <a:t>E</a:t>
            </a:r>
            <a:r>
              <a:rPr dirty="0"/>
              <a:t>stimate</a:t>
            </a:r>
            <a:r>
              <a:rPr lang="en-US" dirty="0"/>
              <a:t> (increase scale)</a:t>
            </a:r>
            <a:endParaRPr dirty="0"/>
          </a:p>
        </p:txBody>
      </p:sp>
      <p:pic>
        <p:nvPicPr>
          <p:cNvPr id="74" name="image12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98175" y="9684813"/>
            <a:ext cx="2273343" cy="22366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17841293" y="18842927"/>
            <a:ext cx="1916583" cy="1946659"/>
            <a:chOff x="18473740" y="18145014"/>
            <a:chExt cx="2907981" cy="2953615"/>
          </a:xfrm>
        </p:grpSpPr>
        <p:pic>
          <p:nvPicPr>
            <p:cNvPr id="75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8473740" y="18155696"/>
              <a:ext cx="1152187" cy="115218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6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082847" y="18799753"/>
              <a:ext cx="2298874" cy="22988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Shape 77"/>
            <p:cNvSpPr/>
            <p:nvPr/>
          </p:nvSpPr>
          <p:spPr>
            <a:xfrm>
              <a:off x="18473740" y="19288703"/>
              <a:ext cx="609107" cy="180992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9635478" y="18145014"/>
              <a:ext cx="1746243" cy="654737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8473740" y="18155696"/>
              <a:ext cx="609107" cy="64405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733590" y="5273597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Input:</a:t>
            </a:r>
          </a:p>
        </p:txBody>
      </p:sp>
      <p:sp>
        <p:nvSpPr>
          <p:cNvPr id="93" name="Shape 62"/>
          <p:cNvSpPr/>
          <p:nvPr/>
        </p:nvSpPr>
        <p:spPr>
          <a:xfrm>
            <a:off x="11943357" y="9128700"/>
            <a:ext cx="272845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Segmentation</a:t>
            </a:r>
            <a:endParaRPr dirty="0"/>
          </a:p>
        </p:txBody>
      </p:sp>
      <p:sp>
        <p:nvSpPr>
          <p:cNvPr id="94" name="TextBox 93"/>
          <p:cNvSpPr txBox="1"/>
          <p:nvPr/>
        </p:nvSpPr>
        <p:spPr>
          <a:xfrm>
            <a:off x="11736448" y="8619632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Initialization: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3590" y="11936977"/>
            <a:ext cx="416793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scales: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2408953" y="12672451"/>
            <a:ext cx="577509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patch sizes: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4" name="image7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628339" y="14068056"/>
            <a:ext cx="2243049" cy="224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8.jpe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66902" y="14033274"/>
            <a:ext cx="2292996" cy="2292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 73"/>
          <p:cNvGrpSpPr/>
          <p:nvPr/>
        </p:nvGrpSpPr>
        <p:grpSpPr>
          <a:xfrm>
            <a:off x="12697053" y="14020864"/>
            <a:ext cx="2406626" cy="2291432"/>
            <a:chOff x="0" y="0"/>
            <a:chExt cx="2676614" cy="2548498"/>
          </a:xfrm>
        </p:grpSpPr>
        <p:pic>
          <p:nvPicPr>
            <p:cNvPr id="69" name="image11.jpe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-1"/>
              <a:ext cx="1529795" cy="152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image10.jpe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76124" y="948007"/>
              <a:ext cx="1600491" cy="1600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" name="Shape 71"/>
            <p:cNvSpPr/>
            <p:nvPr/>
          </p:nvSpPr>
          <p:spPr>
            <a:xfrm>
              <a:off x="661055" y="307311"/>
              <a:ext cx="143140" cy="14766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2046751" y="1077142"/>
              <a:ext cx="134101" cy="133667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2" name="Shape 57"/>
          <p:cNvSpPr/>
          <p:nvPr/>
        </p:nvSpPr>
        <p:spPr>
          <a:xfrm>
            <a:off x="12610609" y="13424934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Patch Matching</a:t>
            </a:r>
            <a:endParaRPr dirty="0"/>
          </a:p>
        </p:txBody>
      </p:sp>
      <p:sp>
        <p:nvSpPr>
          <p:cNvPr id="103" name="Shape 57"/>
          <p:cNvSpPr/>
          <p:nvPr/>
        </p:nvSpPr>
        <p:spPr>
          <a:xfrm>
            <a:off x="15522571" y="13432344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Style Synthesis</a:t>
            </a:r>
            <a:endParaRPr dirty="0"/>
          </a:p>
        </p:txBody>
      </p:sp>
      <p:sp>
        <p:nvSpPr>
          <p:cNvPr id="104" name="Shape 57"/>
          <p:cNvSpPr/>
          <p:nvPr/>
        </p:nvSpPr>
        <p:spPr>
          <a:xfrm>
            <a:off x="18274087" y="13440557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Content Fusion</a:t>
            </a:r>
            <a:endParaRPr dirty="0"/>
          </a:p>
        </p:txBody>
      </p:sp>
      <p:sp>
        <p:nvSpPr>
          <p:cNvPr id="106" name="Shape 57"/>
          <p:cNvSpPr/>
          <p:nvPr/>
        </p:nvSpPr>
        <p:spPr>
          <a:xfrm>
            <a:off x="12610609" y="16513819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Color Transfer</a:t>
            </a:r>
            <a:endParaRPr dirty="0"/>
          </a:p>
        </p:txBody>
      </p:sp>
      <p:sp>
        <p:nvSpPr>
          <p:cNvPr id="107" name="Shape 57"/>
          <p:cNvSpPr/>
          <p:nvPr/>
        </p:nvSpPr>
        <p:spPr>
          <a:xfrm>
            <a:off x="14872842" y="17512253"/>
            <a:ext cx="1727272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 err="1"/>
              <a:t>Denoise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2104951" y="13385311"/>
            <a:ext cx="9089174" cy="5187230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733590" y="12517538"/>
            <a:ext cx="9824488" cy="8606012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0" name="Shape 57"/>
          <p:cNvSpPr/>
          <p:nvPr/>
        </p:nvSpPr>
        <p:spPr>
          <a:xfrm>
            <a:off x="16705070" y="16509395"/>
            <a:ext cx="195931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Increase patch size</a:t>
            </a:r>
            <a:endParaRPr dirty="0"/>
          </a:p>
        </p:txBody>
      </p:sp>
      <p:sp>
        <p:nvSpPr>
          <p:cNvPr id="111" name="Shape 58"/>
          <p:cNvSpPr/>
          <p:nvPr/>
        </p:nvSpPr>
        <p:spPr>
          <a:xfrm>
            <a:off x="18376431" y="5832258"/>
            <a:ext cx="310580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Hallucination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18494921" y="16443864"/>
            <a:ext cx="1960788" cy="1960788"/>
            <a:chOff x="13071830" y="18659080"/>
            <a:chExt cx="2186988" cy="2186988"/>
          </a:xfrm>
        </p:grpSpPr>
        <p:pic>
          <p:nvPicPr>
            <p:cNvPr id="109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071830" y="18659080"/>
              <a:ext cx="2186988" cy="218698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/>
            <p:cNvSpPr/>
            <p:nvPr/>
          </p:nvSpPr>
          <p:spPr>
            <a:xfrm>
              <a:off x="13786963" y="19038735"/>
              <a:ext cx="429747" cy="424231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313372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842" y="6408874"/>
            <a:ext cx="2244689" cy="2244689"/>
          </a:xfrm>
          <a:prstGeom prst="rect">
            <a:avLst/>
          </a:prstGeom>
        </p:spPr>
      </p:pic>
      <p:sp>
        <p:nvSpPr>
          <p:cNvPr id="112" name="Shape 68"/>
          <p:cNvSpPr/>
          <p:nvPr/>
        </p:nvSpPr>
        <p:spPr>
          <a:xfrm>
            <a:off x="22453292" y="8590438"/>
            <a:ext cx="2037956" cy="504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Chosen parameters: 3 scales, 2 patch sizes (except smallest scale uses 3 patch sizes), 10% NN noise, 25%+75% hallucination averaging</a:t>
            </a:r>
          </a:p>
        </p:txBody>
      </p:sp>
      <p:grpSp>
        <p:nvGrpSpPr>
          <p:cNvPr id="113" name="Group 83"/>
          <p:cNvGrpSpPr/>
          <p:nvPr/>
        </p:nvGrpSpPr>
        <p:grpSpPr>
          <a:xfrm>
            <a:off x="24694229" y="5460994"/>
            <a:ext cx="7029878" cy="11765035"/>
            <a:chOff x="0" y="0"/>
            <a:chExt cx="7029877" cy="11765034"/>
          </a:xfrm>
        </p:grpSpPr>
        <p:pic>
          <p:nvPicPr>
            <p:cNvPr id="114" name="image18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4792160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image19.jpe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7164195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43118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image20.jpe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9536228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image4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0535" y="0"/>
              <a:ext cx="2228808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image23.jpe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801070" y="0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night_eagles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4801070" y="2431181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night2_eagles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801070" y="4802740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ic_eagles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801070" y="7164194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schrei_eagles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4801070" y="9536228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400535" y="2427632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night2_house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400535" y="480274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pic_house.jp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2400535" y="7160646"/>
              <a:ext cx="2228808" cy="2228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schrei_house.jp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424546" y="9532679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8" name="Group 88"/>
          <p:cNvGrpSpPr/>
          <p:nvPr/>
        </p:nvGrpSpPr>
        <p:grpSpPr>
          <a:xfrm>
            <a:off x="22453292" y="18757540"/>
            <a:ext cx="9471425" cy="2263713"/>
            <a:chOff x="0" y="0"/>
            <a:chExt cx="9471424" cy="2263711"/>
          </a:xfrm>
        </p:grpSpPr>
        <p:pic>
          <p:nvPicPr>
            <p:cNvPr id="129" name="0hall.jp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0"/>
              <a:ext cx="2263712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15403194_10205843174477473_544515047_n.jp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2417435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4834873" y="0"/>
              <a:ext cx="2263712" cy="226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50hall.jp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207712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Shape 89"/>
          <p:cNvSpPr/>
          <p:nvPr/>
        </p:nvSpPr>
        <p:spPr>
          <a:xfrm>
            <a:off x="24178444" y="18174436"/>
            <a:ext cx="475451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0%</a:t>
            </a:r>
          </a:p>
        </p:txBody>
      </p:sp>
      <p:sp>
        <p:nvSpPr>
          <p:cNvPr id="134" name="Shape 90"/>
          <p:cNvSpPr/>
          <p:nvPr/>
        </p:nvSpPr>
        <p:spPr>
          <a:xfrm>
            <a:off x="26503061" y="18174436"/>
            <a:ext cx="64861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10%</a:t>
            </a:r>
          </a:p>
        </p:txBody>
      </p:sp>
      <p:sp>
        <p:nvSpPr>
          <p:cNvPr id="135" name="Shape 91"/>
          <p:cNvSpPr/>
          <p:nvPr/>
        </p:nvSpPr>
        <p:spPr>
          <a:xfrm>
            <a:off x="28940326" y="18174436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25%</a:t>
            </a:r>
          </a:p>
        </p:txBody>
      </p:sp>
      <p:sp>
        <p:nvSpPr>
          <p:cNvPr id="136" name="Shape 92"/>
          <p:cNvSpPr/>
          <p:nvPr/>
        </p:nvSpPr>
        <p:spPr>
          <a:xfrm>
            <a:off x="31377591" y="18174436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50%</a:t>
            </a:r>
          </a:p>
        </p:txBody>
      </p:sp>
      <p:sp>
        <p:nvSpPr>
          <p:cNvPr id="137" name="Shape 93"/>
          <p:cNvSpPr/>
          <p:nvPr/>
        </p:nvSpPr>
        <p:spPr>
          <a:xfrm>
            <a:off x="22453292" y="17664646"/>
            <a:ext cx="5527930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Hallucination percentage influence 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184208" y="15082451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17913819" y="15082451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4329857" y="17140454"/>
            <a:ext cx="510600" cy="446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16113910" y="17173254"/>
            <a:ext cx="516398" cy="33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0702859" y="15109539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12217535" y="16817672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8" name="Curved Up Arrow 197"/>
          <p:cNvSpPr/>
          <p:nvPr/>
        </p:nvSpPr>
        <p:spPr>
          <a:xfrm rot="18341343">
            <a:off x="19856764" y="19980400"/>
            <a:ext cx="796195" cy="425493"/>
          </a:xfrm>
          <a:prstGeom prst="curvedUpArrow">
            <a:avLst/>
          </a:prstGeom>
          <a:solidFill>
            <a:srgbClr val="FF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9" name="Curved Up Arrow 198"/>
          <p:cNvSpPr/>
          <p:nvPr/>
        </p:nvSpPr>
        <p:spPr>
          <a:xfrm rot="18341343">
            <a:off x="20493581" y="17328835"/>
            <a:ext cx="796195" cy="425493"/>
          </a:xfrm>
          <a:prstGeom prst="curvedUpArrow">
            <a:avLst/>
          </a:prstGeom>
          <a:solidFill>
            <a:srgbClr val="FF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4717004" y="5596128"/>
            <a:ext cx="2206032" cy="209367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531229" y="5835519"/>
            <a:ext cx="16642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Content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4919495" y="6538348"/>
            <a:ext cx="16642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Style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215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</dc:creator>
  <cp:lastModifiedBy>Eli</cp:lastModifiedBy>
  <cp:revision>33</cp:revision>
  <dcterms:modified xsi:type="dcterms:W3CDTF">2016-12-06T08:36:52Z</dcterms:modified>
</cp:coreProperties>
</file>